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74" r:id="rId5"/>
    <p:sldId id="260" r:id="rId6"/>
    <p:sldId id="275" r:id="rId7"/>
    <p:sldId id="278" r:id="rId8"/>
    <p:sldId id="283" r:id="rId9"/>
    <p:sldId id="279" r:id="rId10"/>
    <p:sldId id="280" r:id="rId11"/>
    <p:sldId id="281" r:id="rId12"/>
    <p:sldId id="282" r:id="rId13"/>
    <p:sldId id="285" r:id="rId14"/>
    <p:sldId id="284" r:id="rId15"/>
    <p:sldId id="291" r:id="rId16"/>
    <p:sldId id="292" r:id="rId17"/>
    <p:sldId id="314" r:id="rId18"/>
    <p:sldId id="293" r:id="rId19"/>
    <p:sldId id="294" r:id="rId20"/>
    <p:sldId id="307" r:id="rId21"/>
    <p:sldId id="308" r:id="rId22"/>
    <p:sldId id="309" r:id="rId23"/>
    <p:sldId id="310" r:id="rId24"/>
    <p:sldId id="311" r:id="rId25"/>
    <p:sldId id="312" r:id="rId26"/>
    <p:sldId id="297" r:id="rId27"/>
    <p:sldId id="298" r:id="rId28"/>
    <p:sldId id="302" r:id="rId29"/>
    <p:sldId id="295" r:id="rId30"/>
    <p:sldId id="296" r:id="rId31"/>
    <p:sldId id="313" r:id="rId32"/>
    <p:sldId id="286" r:id="rId33"/>
    <p:sldId id="287" r:id="rId34"/>
    <p:sldId id="289" r:id="rId35"/>
    <p:sldId id="288" r:id="rId36"/>
    <p:sldId id="300" r:id="rId37"/>
    <p:sldId id="301" r:id="rId38"/>
    <p:sldId id="290" r:id="rId39"/>
    <p:sldId id="273" r:id="rId40"/>
    <p:sldId id="27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049" autoAdjust="0"/>
    <p:restoredTop sz="94660"/>
  </p:normalViewPr>
  <p:slideViewPr>
    <p:cSldViewPr>
      <p:cViewPr>
        <p:scale>
          <a:sx n="69" d="100"/>
          <a:sy n="69" d="100"/>
        </p:scale>
        <p:origin x="-188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59F3C-95AF-4912-BC92-2A930A77192C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87B8A-EC5E-4BA0-A848-9EE97471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1AD9-9530-4F1D-8397-06167A142548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70AE-13EF-43DC-8D8C-2BF0EF70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1AD9-9530-4F1D-8397-06167A142548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70AE-13EF-43DC-8D8C-2BF0EF70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1AD9-9530-4F1D-8397-06167A142548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70AE-13EF-43DC-8D8C-2BF0EF70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1AD9-9530-4F1D-8397-06167A142548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70AE-13EF-43DC-8D8C-2BF0EF70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1AD9-9530-4F1D-8397-06167A142548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70AE-13EF-43DC-8D8C-2BF0EF70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1AD9-9530-4F1D-8397-06167A142548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70AE-13EF-43DC-8D8C-2BF0EF70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1AD9-9530-4F1D-8397-06167A142548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70AE-13EF-43DC-8D8C-2BF0EF70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1AD9-9530-4F1D-8397-06167A142548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70AE-13EF-43DC-8D8C-2BF0EF70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1AD9-9530-4F1D-8397-06167A142548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70AE-13EF-43DC-8D8C-2BF0EF70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1AD9-9530-4F1D-8397-06167A142548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70AE-13EF-43DC-8D8C-2BF0EF70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1AD9-9530-4F1D-8397-06167A142548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70AE-13EF-43DC-8D8C-2BF0EF70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E1AD9-9530-4F1D-8397-06167A142548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970AE-13EF-43DC-8D8C-2BF0EF70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472" y="785794"/>
            <a:ext cx="7643866" cy="216851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lgerian" pitchFamily="82" charset="0"/>
              </a:rPr>
              <a:t>МБОУ СОШ № 93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</a:br>
            <a:r>
              <a:rPr lang="ru-RU" sz="2800" dirty="0" smtClean="0">
                <a:solidFill>
                  <a:srgbClr val="000066"/>
                </a:solidFill>
                <a:latin typeface="Algerian" pitchFamily="82" charset="0"/>
              </a:rPr>
              <a:t/>
            </a:r>
            <a:br>
              <a:rPr lang="ru-RU" sz="2800" dirty="0" smtClean="0">
                <a:solidFill>
                  <a:srgbClr val="000066"/>
                </a:solidFill>
                <a:latin typeface="Algerian" pitchFamily="82" charset="0"/>
              </a:rPr>
            </a:br>
            <a:r>
              <a:rPr lang="ru-RU" dirty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Творческий  проект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Мой домашний питомец-такса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7158" y="3286124"/>
            <a:ext cx="4314830" cy="271464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hlink"/>
                </a:solidFill>
              </a:rPr>
              <a:t/>
            </a:r>
            <a:br>
              <a:rPr lang="ru-RU" sz="2400" b="1" dirty="0" smtClean="0">
                <a:solidFill>
                  <a:schemeClr val="hlink"/>
                </a:solidFill>
              </a:rPr>
            </a:br>
            <a:r>
              <a:rPr lang="ru-RU" sz="2800" b="1" dirty="0" smtClean="0">
                <a:solidFill>
                  <a:srgbClr val="000099"/>
                </a:solidFill>
              </a:rPr>
              <a:t>Работу выполнила</a:t>
            </a:r>
            <a:br>
              <a:rPr lang="ru-RU" sz="2800" b="1" dirty="0" smtClean="0">
                <a:solidFill>
                  <a:srgbClr val="000099"/>
                </a:solidFill>
              </a:rPr>
            </a:br>
            <a:r>
              <a:rPr lang="ru-RU" sz="2800" b="1" smtClean="0">
                <a:solidFill>
                  <a:srgbClr val="000099"/>
                </a:solidFill>
              </a:rPr>
              <a:t>ученица </a:t>
            </a:r>
            <a:r>
              <a:rPr lang="ru-RU" sz="2800" b="1" smtClean="0">
                <a:solidFill>
                  <a:srgbClr val="000099"/>
                </a:solidFill>
              </a:rPr>
              <a:t>3</a:t>
            </a:r>
            <a:r>
              <a:rPr lang="ru-RU" sz="2800" b="1" smtClean="0">
                <a:solidFill>
                  <a:srgbClr val="000099"/>
                </a:solidFill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</a:rPr>
              <a:t>«Б» класса</a:t>
            </a:r>
            <a:br>
              <a:rPr lang="ru-RU" sz="2800" b="1" dirty="0" smtClean="0">
                <a:solidFill>
                  <a:srgbClr val="000099"/>
                </a:solidFill>
              </a:rPr>
            </a:br>
            <a:r>
              <a:rPr lang="ru-RU" sz="2800" b="1" i="1" dirty="0" smtClean="0">
                <a:solidFill>
                  <a:srgbClr val="000099"/>
                </a:solidFill>
              </a:rPr>
              <a:t>Лысенко Милана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i="1" dirty="0" smtClean="0">
                <a:solidFill>
                  <a:srgbClr val="000099"/>
                </a:solidFill>
              </a:rPr>
              <a:t>Руководитель: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i="1" dirty="0" err="1" smtClean="0">
                <a:solidFill>
                  <a:srgbClr val="000099"/>
                </a:solidFill>
              </a:rPr>
              <a:t>Апчугова</a:t>
            </a:r>
            <a:r>
              <a:rPr lang="ru-RU" sz="2800" i="1" dirty="0" smtClean="0">
                <a:solidFill>
                  <a:srgbClr val="000099"/>
                </a:solidFill>
              </a:rPr>
              <a:t> Юлия Владимировна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b="1" i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b="1" i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>
              <a:solidFill>
                <a:srgbClr val="000099"/>
              </a:solidFill>
            </a:endParaRPr>
          </a:p>
        </p:txBody>
      </p:sp>
      <p:pic>
        <p:nvPicPr>
          <p:cNvPr id="6" name="Рисунок 5" descr="D:\2 класс Школа россии\Лера исследовательская работа\как готовить творческий проект\милана\3.jpg"/>
          <p:cNvPicPr/>
          <p:nvPr/>
        </p:nvPicPr>
        <p:blipFill>
          <a:blip r:embed="rId2" cstate="print"/>
          <a:srcRect l="23572" t="20023" r="21637" b="43117"/>
          <a:stretch>
            <a:fillRect/>
          </a:stretch>
        </p:blipFill>
        <p:spPr bwMode="auto">
          <a:xfrm>
            <a:off x="4857752" y="2214554"/>
            <a:ext cx="3638550" cy="4357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5176596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Таксы  бывают: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гладкошерстные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длинношерстные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жесткошёрстные.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ile:Langhaardackel-Lon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571480"/>
            <a:ext cx="3993911" cy="40424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488" y="4357694"/>
            <a:ext cx="555793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Длинношерстная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такса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3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28604"/>
            <a:ext cx="874846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Такса самая старая порода охотничьих собак. Которых специально вывели для охоты в норах: на барсуков, лис, кроликов.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dogphotos.narod.ru/1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7"/>
            <a:ext cx="3810000" cy="2686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zoostars.ru/sites/taksa/photoalbum/48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5467" y="3140968"/>
            <a:ext cx="4508689" cy="3443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97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32656"/>
            <a:ext cx="8715436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версия, что таксы были известны еще в Древнем Египте. Найдены изображения на стенах в гробнице фараона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static.biblioclub.ru/art_portal/pictures/446/446300/egzb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40980"/>
            <a:ext cx="5527109" cy="3595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131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Но не смотря на большую популярность в Европе, в России ее как охотничью использовали очень редко, скорее, как декоративную.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://old.wallcoo.net/animal/Miniature_Dachshund_2_1920x1200/wallpapers/1920x1200/Miniature_Dachshund_856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34" r="19194"/>
          <a:stretch/>
        </p:blipFill>
        <p:spPr bwMode="auto">
          <a:xfrm>
            <a:off x="2045369" y="2475218"/>
            <a:ext cx="4542856" cy="44143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87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orum.guns.ru/forums/icons/contest_pictures/000006/full/61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072" y="4401206"/>
            <a:ext cx="3727975" cy="2487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0072" y="0"/>
            <a:ext cx="9164071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Предками таксы были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низкорослые немецкие 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гончие.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От них такса унаследовала способность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долго преследовать добычу и громко лаять,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сообразительность и выносливость, отменное чутье, бесстрашие в бою с противником и охотничий азарт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	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натуре дружелюбная, активная, энергичная, с уравновешенным темпераментом и чувством собственного достоинства. Азартная,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любопытная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неутомимая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собака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 превосходным чутьём.</a:t>
            </a:r>
          </a:p>
        </p:txBody>
      </p:sp>
      <p:pic>
        <p:nvPicPr>
          <p:cNvPr id="7172" name="Picture 4" descr="http://s017.radikal.ru/i434/1202/d8/ff8399aa13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2" y="4401204"/>
            <a:ext cx="5243737" cy="2456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84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6370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Самое главное, что нужно соблюдать при выращивании щенка – это рацион и режим питания.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С 1,5 до 3 месяцев щенка нужно кормить не менее 5 раз в день, с 3 до 6 месяцев – 4 раза в день, с 6 до  года 3 раза. В рацион должны входить белки, некоторые углеводы и жиры, минеральные вещества, микроэлементы и витамины. 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Белковые продукты – это мясо, рыба, яйца, молочные продукты. Яйца щенку для начала лучше давать, добавляя в творог, не чаще 2 раза в неделю.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рацион также должны входить крупы, прежде всего геркулес, а подращенным щенкам - овсянка, гречка, рис.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 3-х месяцев нужно регулярно тереть морковку, и давать с маслом, сметаной – это источник витамина «А» 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Вареные овощи также полезно давать (свекла, тыква, капуста). Приучать нужно и к сырым овощам, ягодам и фруктам.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Соблюдая все рекомендации, владелец щенка может вырастить и воспитать полноценную охотничью собаку.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928662" y="357166"/>
            <a:ext cx="757242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rbel" pitchFamily="34" charset="0"/>
                <a:cs typeface="Times New Roman" pitchFamily="18" charset="0"/>
              </a:rPr>
              <a:t>Собака - друг человека.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D:\2 класс Школа россии\Лера исследовательская работа\как готовить творческий проект\милан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31967"/>
            <a:ext cx="2473554" cy="439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714620"/>
            <a:ext cx="482603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1).jpg"/>
          <p:cNvPicPr>
            <a:picLocks noChangeAspect="1"/>
          </p:cNvPicPr>
          <p:nvPr/>
        </p:nvPicPr>
        <p:blipFill>
          <a:blip r:embed="rId2" cstate="print"/>
          <a:srcRect b="34375"/>
          <a:stretch>
            <a:fillRect/>
          </a:stretch>
        </p:blipFill>
        <p:spPr>
          <a:xfrm>
            <a:off x="6715140" y="3643314"/>
            <a:ext cx="2204348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285728"/>
            <a:ext cx="654794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Мои наблюдения за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Юзой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3" cstate="print"/>
          <a:srcRect l="15395" r="19602" b="24170"/>
          <a:stretch>
            <a:fillRect/>
          </a:stretch>
        </p:blipFill>
        <p:spPr>
          <a:xfrm>
            <a:off x="285720" y="4357694"/>
            <a:ext cx="3429024" cy="2165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929066"/>
            <a:ext cx="2025410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1071546"/>
            <a:ext cx="2067731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1142984"/>
            <a:ext cx="3555993" cy="200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2.jpg"/>
          <p:cNvPicPr>
            <a:picLocks noChangeAspect="1"/>
          </p:cNvPicPr>
          <p:nvPr/>
        </p:nvPicPr>
        <p:blipFill>
          <a:blip r:embed="rId7" cstate="print"/>
          <a:srcRect l="24219" t="22222" r="12500" b="13889"/>
          <a:stretch>
            <a:fillRect/>
          </a:stretch>
        </p:blipFill>
        <p:spPr>
          <a:xfrm rot="16200000">
            <a:off x="-321518" y="1750224"/>
            <a:ext cx="3214710" cy="2000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9058" y="2214554"/>
            <a:ext cx="1656893" cy="2463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142984"/>
          <a:ext cx="7572428" cy="398604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572428"/>
              </a:tblGrid>
              <a:tr h="655664"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Вопросы:</a:t>
                      </a:r>
                      <a:endParaRPr lang="ru-RU" sz="2800" dirty="0"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0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dirty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Кто ваше домашнее </a:t>
                      </a:r>
                      <a:r>
                        <a:rPr lang="ru-RU" sz="2800" dirty="0" smtClean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животное?</a:t>
                      </a:r>
                      <a:endParaRPr lang="ru-RU" sz="2800" dirty="0"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0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 smtClean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2.Какой </a:t>
                      </a:r>
                      <a:r>
                        <a:rPr lang="ru-RU" sz="2800" dirty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породы?</a:t>
                      </a:r>
                      <a:endParaRPr lang="ru-RU" sz="2800" dirty="0"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0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 smtClean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3.Сколько лет вашему питомцу?</a:t>
                      </a:r>
                      <a:endParaRPr lang="ru-RU" sz="2800" dirty="0"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0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 smtClean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4.С </a:t>
                      </a:r>
                      <a:r>
                        <a:rPr lang="ru-RU" sz="2800" dirty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кем (чем) любит играть?</a:t>
                      </a:r>
                      <a:endParaRPr lang="ru-RU" sz="2800" dirty="0"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0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 smtClean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5. Как </a:t>
                      </a:r>
                      <a:r>
                        <a:rPr lang="ru-RU" sz="2800" dirty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у вас появилось животное?</a:t>
                      </a:r>
                      <a:endParaRPr lang="ru-RU" sz="2800" dirty="0"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0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 smtClean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6.Хотите </a:t>
                      </a:r>
                      <a:r>
                        <a:rPr lang="ru-RU" sz="2800" dirty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завести кого-нибудь еще?</a:t>
                      </a:r>
                      <a:endParaRPr lang="ru-RU" sz="2800" dirty="0"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85720" y="285728"/>
            <a:ext cx="735811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Анкета</a:t>
            </a:r>
            <a:r>
              <a:rPr kumimoji="0" lang="ru-RU" sz="3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«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Домашние</a:t>
            </a:r>
            <a:r>
              <a:rPr kumimoji="0" lang="ru-RU" sz="3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любимцы»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571744"/>
            <a:ext cx="2956012" cy="385762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14282" y="214290"/>
            <a:ext cx="8643966" cy="20005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Опрос показал, что в семьях проживают следующие животные: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кошка – 11чел.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собака – 10 чел.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попугай – 3 чел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14282" y="2428868"/>
            <a:ext cx="8715436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 вопрос о том, как появилось домашнее животное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доме, мы получили следующие ответы: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нашли на улице – 4 чел.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подарили – 7 чел.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купили – 4 чел.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забрали питомца от родственников – 2 чел.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14282" y="5000636"/>
            <a:ext cx="8715436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Вопрос о том, хотите ли вы завести кого-нибудь ещё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из животных, дал такой результат: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да – 11чел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нет – 6 чел.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411480"/>
            <a:ext cx="9144000" cy="1446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/>
                <a:ea typeface="Corbel" pitchFamily="34" charset="0"/>
                <a:cs typeface="Times New Roman" pitchFamily="18" charset="0"/>
              </a:rPr>
              <a:t>«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rbel" pitchFamily="34" charset="0"/>
                <a:cs typeface="Times New Roman" pitchFamily="18" charset="0"/>
              </a:rPr>
              <a:t>Если бы только  люди могли любить как собаки - мир стал бы раем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/>
                <a:ea typeface="Corbel" pitchFamily="34" charset="0"/>
                <a:cs typeface="Times New Roman" pitchFamily="18" charset="0"/>
              </a:rPr>
              <a:t>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D:\2 класс Школа россии\Лера исследовательская работа\как готовить творческий проект\милана\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000240"/>
            <a:ext cx="4429156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8596" y="214290"/>
            <a:ext cx="8229600" cy="928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cap="none" dirty="0" smtClean="0">
                <a:solidFill>
                  <a:schemeClr val="tx1"/>
                </a:solidFill>
                <a:effectLst/>
                <a:latin typeface="Arial" pitchFamily="34" charset="0"/>
              </a:rPr>
              <a:t>Какие игрушки  были раньше?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3924300" y="1268413"/>
            <a:ext cx="5040313" cy="55895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</a:rPr>
              <a:t>Первые упоминания об игрушках можно встретить в книгах античного мира. Также игрушки изображали на сосудах и фресках. Но самые лучшие свидетельства – это сами игрушки, найденные археологами. 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</a:rPr>
              <a:t>Первые из известных кукол - египетские. Они имели уже подвижные суставы, настоящие волосы, тщательно выточенные конечности. Огромное разнообразие кукол было и в античном мире: здесь и глиняные животные (птицы, черепахи, лягушки, зайцы, змеи, обезьяны).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</a:rPr>
              <a:t> Греческие дети забавлялись и троянским конем, начиненным солдатами и офицерами. Греческие и римские куклы делались частью из воска, частью из глины, иногда ярко размалевывались.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</a:rPr>
              <a:t>Множество игрушек, изображавших мамонта, носорога, медведя, было найдено на территории Сибири. Они были выполнены из бивня мамонта и мягкого камня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4340" name="Picture 6" descr="&amp;Icy;&amp;scy;&amp;tcy;&amp;ocy;&amp;rcy;&amp;icy;&amp;yacy; &amp;vcy;&amp;ocy;&amp;zcy;&amp;ncy;&amp;icy;&amp;kcy;&amp;ncy;&amp;ocy;&amp;vcy;&amp;iecy;&amp;ncy;&amp;icy;&amp;yacy; &amp;icy;&amp;gcy;&amp;rcy;&amp;ucy;&amp;sh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429000"/>
            <a:ext cx="3671887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5" descr="&amp;Icy;&amp;zcy; &amp;icy;&amp;scy;&amp;tcy;&amp;ocy;&amp;rcy;&amp;icy;&amp;icy; &amp;pcy;&amp;ocy;&amp;yacy;&amp;vcy;&amp;lcy;&amp;iecy;&amp;ncy;&amp;icy;&amp;yacy; &amp;kcy;&amp;ucy;&amp;kcy;&amp;ocy;&amp;l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196975"/>
            <a:ext cx="1238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16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73238"/>
            <a:ext cx="252095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3714744" y="1225689"/>
            <a:ext cx="5222905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ru-RU" dirty="0">
                <a:solidFill>
                  <a:schemeClr val="tx2"/>
                </a:solidFill>
              </a:rPr>
              <a:t>   </a:t>
            </a:r>
            <a:r>
              <a:rPr lang="ru-RU" dirty="0"/>
              <a:t>На Руси было большое многообразие куколок.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/>
              <a:t>Самые первые куклы делались из золы. Из очагов бралась зола, смешивалась с водой. Потом скатывался шарик, и к нему прикреплялась юбка. </a:t>
            </a:r>
          </a:p>
          <a:p>
            <a:pPr eaLnBrk="1" hangingPunct="1"/>
            <a:r>
              <a:rPr lang="ru-RU" dirty="0"/>
              <a:t>   Известна еще одна очень древняя кукла. Когда женщина остригала свои волосы, то она их собирала в небольшой мешочек и делала куклу. Считалось, что когда человек заболевал, то его надо было обложить такими куклами и он выздоровеет.</a:t>
            </a:r>
          </a:p>
          <a:p>
            <a:pPr eaLnBrk="1" hangingPunct="1"/>
            <a:r>
              <a:rPr lang="ru-RU" dirty="0"/>
              <a:t>  Самая распространенная детская игровая кукла - "</a:t>
            </a:r>
            <a:r>
              <a:rPr lang="ru-RU" dirty="0" err="1"/>
              <a:t>стригушка</a:t>
            </a:r>
            <a:r>
              <a:rPr lang="ru-RU" dirty="0"/>
              <a:t>". Делалась она из стриженой травы. Когда женщина уходила в поле, она брала ребенка и, чтобы он мог играть с чем-то, делала ему куклу из травы. Часто такую куклу использовали и в лечебных целях. Когда ребенок болел, то в такую куклу вплетали лечебные травы. А когда ребенок играл с ней, то запах травы оказывал лечебное действие на него.</a:t>
            </a:r>
            <a:br>
              <a:rPr lang="ru-RU" dirty="0"/>
            </a:br>
            <a:endParaRPr lang="ru-RU" dirty="0"/>
          </a:p>
        </p:txBody>
      </p:sp>
      <p:sp>
        <p:nvSpPr>
          <p:cNvPr id="15363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8596" y="214290"/>
            <a:ext cx="8229600" cy="857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cap="none" dirty="0" smtClean="0">
                <a:solidFill>
                  <a:schemeClr val="tx1"/>
                </a:solidFill>
                <a:effectLst/>
                <a:latin typeface="Arial" pitchFamily="34" charset="0"/>
              </a:rPr>
              <a:t>Откуда пошли мягкие игрушки.</a:t>
            </a:r>
          </a:p>
        </p:txBody>
      </p:sp>
      <p:pic>
        <p:nvPicPr>
          <p:cNvPr id="15364" name="Picture 8" descr="&amp;kcy;&amp;ucy;&amp;kcy;&amp;lcy;&amp;acy;&amp;kh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157321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&amp;kcy;&amp;ucy;&amp;kcy;&amp;lcy;&amp;acy;&amp;kh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341438"/>
            <a:ext cx="180181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i?id=22796357-7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2600"/>
            <a:ext cx="223361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5" descr="i?id=93878934-6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4292600"/>
            <a:ext cx="19319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cap="none" dirty="0" smtClean="0">
                <a:solidFill>
                  <a:schemeClr val="tx1"/>
                </a:solidFill>
                <a:effectLst/>
              </a:rPr>
              <a:t>Русские народные игрушки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1835150" y="981075"/>
            <a:ext cx="5040313" cy="58769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</a:rPr>
              <a:t>Есть еще одна кукла, которая сопровождала ребенка с самого детства и до тех пор, пока не "уходила", т.е. не рвалась, портилась. Делалась она из старых вещей матери, причем без использования ножниц и иглы. Почему так? Для того чтобы жизнь ребенка была не "резаная и не колотая". До рождения малыша, чтобы согреть колыбельку, в нее клали эту куклу. А после рождения кукла висела над колыбелькой и охраняла малыша от порчи. Когда ребенок подрастал, он с ней играл.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</a:rPr>
              <a:t>Вот такие были куклы. И это лишь малая часть из всего того многообразия. Все они несли в себе магическое действие. Эти знания жили очень долго и передавались из поколения в поколение. Если человек хочет верить и видеть силу, как кажется на первый взгляд, в простенькой куколке, то эта кукла и станет для него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</a:rPr>
              <a:t>магичной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</a:rPr>
              <a:t>. 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16388" name="Picture 15" descr="i?id=45403766-5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714480" cy="177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3" descr="33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3390" y="1052513"/>
            <a:ext cx="2007735" cy="166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8" descr="i?id=713140337-6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429132"/>
            <a:ext cx="2071670" cy="215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0" descr="i?id=84532412-0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071810"/>
            <a:ext cx="1857356" cy="139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4" descr="16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2901" y="2857496"/>
            <a:ext cx="220109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5" descr="0001_16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643446"/>
            <a:ext cx="194376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5572132" y="571481"/>
            <a:ext cx="3251191" cy="3422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1" hangingPunct="1"/>
            <a:r>
              <a:rPr lang="ru-RU" sz="1600" dirty="0"/>
              <a:t>С тех пор играть мягкими игрушками стало любимым занятием не только девочек, но и мальчиков.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600" dirty="0"/>
              <a:t>Я, как и многие дети, тоже люблю играть мягкими    игрушками. Мне мягкие игрушки нравятся потому, что они мягкие, пушистые и нежные. И ещё они помогают мне засыпать, когда я их обнимаю.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600" dirty="0"/>
              <a:t>   </a:t>
            </a:r>
          </a:p>
          <a:p>
            <a:pPr eaLnBrk="1" hangingPunct="1"/>
            <a:endParaRPr lang="ru-RU" sz="1600" dirty="0"/>
          </a:p>
          <a:p>
            <a:endParaRPr lang="ru-RU" dirty="0"/>
          </a:p>
        </p:txBody>
      </p:sp>
      <p:pic>
        <p:nvPicPr>
          <p:cNvPr id="17412" name="Picture 14" descr="DSCN02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789363"/>
            <a:ext cx="37433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i?id=543160570-5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149725"/>
            <a:ext cx="252095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 descr="i?id=335097962-2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4149725"/>
            <a:ext cx="2120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ю.jpg"/>
          <p:cNvPicPr>
            <a:picLocks noChangeAspect="1"/>
          </p:cNvPicPr>
          <p:nvPr/>
        </p:nvPicPr>
        <p:blipFill>
          <a:blip r:embed="rId5" cstate="print"/>
          <a:srcRect r="10000"/>
          <a:stretch>
            <a:fillRect/>
          </a:stretch>
        </p:blipFill>
        <p:spPr>
          <a:xfrm>
            <a:off x="357158" y="464335"/>
            <a:ext cx="4857784" cy="3036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4357686" y="1428736"/>
            <a:ext cx="431483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ru-RU" dirty="0"/>
              <a:t>Современные мягкие игрушки шьют из разных материалов, могут пригодиться и предметы одежды, такие как перчатки и носки. Не выбрасывайте старые пуговицы, ленты, они тоже пойдут в дело.</a:t>
            </a:r>
          </a:p>
          <a:p>
            <a:pPr eaLnBrk="1" hangingPunct="1"/>
            <a:r>
              <a:rPr lang="ru-RU" dirty="0"/>
              <a:t>Современные мягкие игрушки многому научились: они уже и поют, и разговаривают, и танцуют. </a:t>
            </a:r>
          </a:p>
        </p:txBody>
      </p:sp>
      <p:pic>
        <p:nvPicPr>
          <p:cNvPr id="18435" name="Picture 8" descr="DSCN021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72450" y="908050"/>
            <a:ext cx="96838" cy="73025"/>
          </a:xfrm>
        </p:spPr>
      </p:pic>
      <p:sp>
        <p:nvSpPr>
          <p:cNvPr id="18436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868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</a:rPr>
              <a:t>Современные мягкие игрушки</a:t>
            </a:r>
          </a:p>
        </p:txBody>
      </p:sp>
      <p:pic>
        <p:nvPicPr>
          <p:cNvPr id="18440" name="Picture 12" descr="^^&amp;icy;&amp;gcy;&amp;rcy;&amp;ucy;&amp;shcy;&amp;kcy;&amp;icy;^^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143380"/>
            <a:ext cx="3311525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фото исслед\тпр.jpg"/>
          <p:cNvPicPr>
            <a:picLocks noChangeAspect="1" noChangeArrowheads="1"/>
          </p:cNvPicPr>
          <p:nvPr/>
        </p:nvPicPr>
        <p:blipFill>
          <a:blip r:embed="rId4" cstate="print"/>
          <a:srcRect l="19531" r="27734"/>
          <a:stretch>
            <a:fillRect/>
          </a:stretch>
        </p:blipFill>
        <p:spPr bwMode="auto">
          <a:xfrm>
            <a:off x="428596" y="1643050"/>
            <a:ext cx="3750521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572000" y="1341438"/>
            <a:ext cx="3816350" cy="1465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ru-RU" dirty="0"/>
              <a:t>Взрослые люди разработали мягкие игрушки, которые полностью имитируют домашнего любимца: котенка или щенка. Но не это главное. </a:t>
            </a:r>
          </a:p>
        </p:txBody>
      </p:sp>
      <p:sp>
        <p:nvSpPr>
          <p:cNvPr id="19459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</a:rPr>
              <a:t>Для чего детям нужны игрушки?</a:t>
            </a:r>
          </a:p>
        </p:txBody>
      </p:sp>
      <p:pic>
        <p:nvPicPr>
          <p:cNvPr id="19461" name="Picture 4" descr="История появления &quot;носочных обезьян&quot; (Sock Monkeys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3816350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323850" y="3860800"/>
            <a:ext cx="4464050" cy="173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ru-RU" dirty="0"/>
              <a:t>Самое главное достоинство мягкой игрушки — дарить нежность и утешать малышей. В минуты грусти малыш держит их на руках, нежно прижимая к себе, вцепляется в них, когда ему плохо.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429000"/>
            <a:ext cx="4174327" cy="2998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714348" y="357166"/>
            <a:ext cx="8072462" cy="56938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8475" algn="l"/>
              </a:tabLst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Материалы и инструменты</a:t>
            </a:r>
            <a:endParaRPr kumimoji="0" lang="ru-RU" sz="2800" b="1" i="1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8475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Для    выполнения     работ    необходимы      следующие     материалы, инструменты и приспособления: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98475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Иглы ручные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98475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Ножницы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98475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Шаблоны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98475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Ткань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98475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Нитки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98475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Мел, карандаш, ручка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98475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Бумага для выкройки - картон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98475" algn="l"/>
              </a:tabLst>
            </a:pP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Синтепон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98475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Цветные ленты, бусины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C_4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722945" y="2732980"/>
            <a:ext cx="355602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. 22. Выкройка 'Такса'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92961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2 класс Школа россии\Лера исследовательская работа\как готовить творческий проект\милана\DSC_40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71670" y="785794"/>
            <a:ext cx="3000396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D:\2 класс Школа россии\Лера исследовательская работа\как готовить творческий проект\милана\DSC_4035.JPG"/>
          <p:cNvPicPr/>
          <p:nvPr/>
        </p:nvPicPr>
        <p:blipFill>
          <a:blip r:embed="rId3" cstate="print"/>
          <a:srcRect r="11211"/>
          <a:stretch>
            <a:fillRect/>
          </a:stretch>
        </p:blipFill>
        <p:spPr bwMode="auto">
          <a:xfrm rot="5400000">
            <a:off x="-188239" y="831125"/>
            <a:ext cx="2966936" cy="1876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:\2 класс Школа россии\Лера исследовательская работа\как готовить творческий проект\милана\DSC_40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56576" y="886904"/>
            <a:ext cx="3073940" cy="1728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:\2 класс Школа россии\Лера исследовательская работа\как готовить творческий проект\милана\DSC_40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322231" y="1035827"/>
            <a:ext cx="3071834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:\2 класс Школа россии\Лера исследовательская работа\как готовить творческий проект\милана\DSC_41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1" y="5429264"/>
            <a:ext cx="2357454" cy="1261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:\2 класс Школа россии\Лера исследовательская работа\как готовить творческий проект\милана\DSC_404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285720" y="3429000"/>
            <a:ext cx="3487204" cy="1939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:\2 класс Школа россии\Лера исследовательская работа\как готовить творческий проект\милана\DSC_412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4714884"/>
            <a:ext cx="3210533" cy="179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user\Desktop\1юа.jpg"/>
          <p:cNvPicPr/>
          <p:nvPr/>
        </p:nvPicPr>
        <p:blipFill>
          <a:blip r:embed="rId9" cstate="print"/>
          <a:srcRect t="5706" b="8408"/>
          <a:stretch>
            <a:fillRect/>
          </a:stretch>
        </p:blipFill>
        <p:spPr bwMode="auto">
          <a:xfrm>
            <a:off x="6715140" y="3571876"/>
            <a:ext cx="1980349" cy="3000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2 класс Школа россии\Лера исследовательская работа\как готовить творческий проект\милана\DSC_411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8" y="2643182"/>
            <a:ext cx="2257222" cy="1264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:\2 класс Школа россии\Лера исследовательская работа\как готовить творческий проект\милана\DSC_4108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591136">
            <a:off x="4300898" y="3290586"/>
            <a:ext cx="2720833" cy="149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28596" y="0"/>
            <a:ext cx="8229600" cy="3682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Создание продукта проекта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5940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Последовательность изготовления мягкой игрушки .</a:t>
            </a: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Приготовить   лекала  туловища,   передней   части   головы,   верхней и нижней лап, уха, носа и хвоста.  Детали  комбинируются  из  фетра  разных  цветов,  поэтому  раскрой  и  соединение их отдельных частей удобнее вести одновременно.  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2.По  лекалу туловища,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хвоста, лба, ушей вырезать: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детали  туловища,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4детали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ушей,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детали  хвоста,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деталь лба.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Раскроить   из оранжевой  ткани 2 детали живота, 2 детали ушей. Животик  сшейте между двумя деталями туловища. Сшейте части в области головы, потом лоб от переносицы до затылка.  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4.Сюда же пришить и сшитые попарно детали ушей.  Важный момент –  вшивание ушей  в   голову.  Используется шов «вперед иголку».  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Заполнить  набивочным  материалом заготовку головы. Через отверстие на спине поместите в середину вату и зашейте отверстие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Носик  и глаза - и  прикрепить  на переднюю  часть головы.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7.Украсить игрушку шарфиком на шее и шапочкой на голове.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15370" cy="215423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u="sng" dirty="0" smtClean="0">
                <a:solidFill>
                  <a:srgbClr val="7030A0"/>
                </a:solidFill>
              </a:rPr>
              <a:t>Цели: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- </a:t>
            </a:r>
            <a:r>
              <a:rPr lang="ru-RU" sz="3200" dirty="0" smtClean="0"/>
              <a:t>донести до слушателей собранные познания о собаках породы такса; </a:t>
            </a:r>
            <a:br>
              <a:rPr lang="ru-RU" sz="3200" dirty="0" smtClean="0"/>
            </a:br>
            <a:r>
              <a:rPr lang="ru-RU" sz="3200" dirty="0" smtClean="0"/>
              <a:t>- изготовить мягкую игрушку своими руками.</a:t>
            </a:r>
            <a:br>
              <a:rPr lang="ru-RU" sz="3200" dirty="0" smtClean="0"/>
            </a:br>
            <a:r>
              <a:rPr lang="ru-RU" sz="3600" dirty="0">
                <a:solidFill>
                  <a:srgbClr val="7030A0"/>
                </a:solidFill>
              </a:rPr>
              <a:t/>
            </a:r>
            <a:br>
              <a:rPr lang="ru-RU" sz="3600" dirty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15361" name="Picture 1" descr="D:\2 класс Школа россии\Лера исследовательская работа\как готовить творческий проект\милана\DSC_4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86314" y="3071810"/>
            <a:ext cx="393702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:\2 класс Школа россии\Лера исследовательская работа\как готовить творческий проект\милана\image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428868"/>
            <a:ext cx="2682699" cy="399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85720" y="571480"/>
            <a:ext cx="8286776" cy="48936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техники безопасности при выполнении ручных работ: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быть внимательной;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надевать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напѐрсток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 средний  палец  правой  руки,  чтобы  не   уколоть его;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вкалывать иглы и булавки только в игольницу,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не шить погнутой иголкой;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не вкалывать иглы в одежду;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класть ножницы справа от себя с сомкнутыми лезвиями;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передавать  ножницы  только  с  сомкнутыми  лезвиями  и  кольцами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вперѐд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1" y="357166"/>
            <a:ext cx="446744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_4114.JPG"/>
          <p:cNvPicPr>
            <a:picLocks noChangeAspect="1"/>
          </p:cNvPicPr>
          <p:nvPr/>
        </p:nvPicPr>
        <p:blipFill>
          <a:blip r:embed="rId3" cstate="print"/>
          <a:srcRect t="9756" r="9451"/>
          <a:stretch>
            <a:fillRect/>
          </a:stretch>
        </p:blipFill>
        <p:spPr>
          <a:xfrm>
            <a:off x="2928926" y="3286124"/>
            <a:ext cx="5734355" cy="321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75" y="91480"/>
            <a:ext cx="914400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Такса по имени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Вальди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была официальным символом Олимпийских игр 1972 года.</a:t>
            </a:r>
          </a:p>
        </p:txBody>
      </p:sp>
      <p:pic>
        <p:nvPicPr>
          <p:cNvPr id="9218" name="Picture 2" descr="http://altapress.ru/kultpohod/userfiles/file/-/42883c77b547e9a6c5c4cc4b9f59dc2d_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1254" y="2646025"/>
            <a:ext cx="5305341" cy="3860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26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75" y="91480"/>
            <a:ext cx="91440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Длинношерстная Такса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по имени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Гренуй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была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любимицей императора Наполеона</a:t>
            </a:r>
          </a:p>
        </p:txBody>
      </p:sp>
      <p:pic>
        <p:nvPicPr>
          <p:cNvPr id="10242" name="Picture 2" descr="http://taksagold.narod.ru/kenneldogs/FotoGD/Miledy_anf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071678"/>
            <a:ext cx="4536504" cy="4320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95eccd7f4e0ec07d0ec66db65df2711e_383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285992"/>
            <a:ext cx="3429024" cy="400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174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-OSKjIrq9L5k/UAg5FQTEJTI/AAAAAAAAADU/ZUTm69EXfhY/s1600/scan00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1" r="12606" b="16842"/>
          <a:stretch/>
        </p:blipFill>
        <p:spPr bwMode="auto">
          <a:xfrm>
            <a:off x="3629" y="0"/>
            <a:ext cx="5053263" cy="5702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29" y="5949279"/>
            <a:ext cx="73366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Таксу Пабло Пикассо звали Ламп</a:t>
            </a:r>
            <a:endParaRPr lang="ru-RU" sz="3600" dirty="0"/>
          </a:p>
        </p:txBody>
      </p:sp>
      <p:pic>
        <p:nvPicPr>
          <p:cNvPr id="11268" name="Picture 4" descr="http://www.artunlimited.com/webcontent/fullsize/A/A1/A11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3337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27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У Антона Павловича Чехова жили две таксы Бром и Хина.</a:t>
            </a:r>
          </a:p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Таксу Чехов описал в своем произведении «Каштанка»</a:t>
            </a:r>
          </a:p>
        </p:txBody>
      </p:sp>
      <p:pic>
        <p:nvPicPr>
          <p:cNvPr id="12290" name="Picture 2" descr="http://cs312316.vk.me/v312316541/ae6a/H6-utY2ea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0560"/>
            <a:ext cx="4176464" cy="290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Антон Павлович Чехов со своим Бром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3286124"/>
            <a:ext cx="4191027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74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429684" cy="24314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Известный французский океанограф </a:t>
            </a:r>
          </a:p>
          <a:p>
            <a:pPr algn="ctr"/>
            <a:r>
              <a:rPr lang="ru-RU" sz="2800" b="1" dirty="0" err="1" smtClean="0"/>
              <a:t>Жак-Ив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Кусто</a:t>
            </a:r>
            <a:r>
              <a:rPr lang="ru-RU" sz="2800" b="1" dirty="0" smtClean="0"/>
              <a:t> также был любителем этой породы</a:t>
            </a:r>
            <a:r>
              <a:rPr lang="ru-RU" sz="2800" dirty="0" smtClean="0"/>
              <a:t>.</a:t>
            </a:r>
          </a:p>
          <a:p>
            <a:r>
              <a:rPr lang="ru-RU" sz="2400" dirty="0" smtClean="0"/>
              <a:t>Его две рыжие таксы с трудно произносимыми для русских именами </a:t>
            </a:r>
            <a:r>
              <a:rPr lang="ru-RU" sz="2400" dirty="0" err="1" smtClean="0"/>
              <a:t>Bulleи</a:t>
            </a:r>
            <a:r>
              <a:rPr lang="ru-RU" sz="2400" dirty="0" smtClean="0"/>
              <a:t> </a:t>
            </a:r>
            <a:r>
              <a:rPr lang="ru-RU" sz="2400" dirty="0" err="1" smtClean="0"/>
              <a:t>Scaphandrier</a:t>
            </a:r>
            <a:r>
              <a:rPr lang="ru-RU" sz="2400" dirty="0" smtClean="0"/>
              <a:t> всюду путешествовали с ним. </a:t>
            </a:r>
            <a:r>
              <a:rPr lang="ru-RU" sz="2400" dirty="0" err="1" smtClean="0"/>
              <a:t>Кусто</a:t>
            </a:r>
            <a:r>
              <a:rPr lang="ru-RU" sz="2400" dirty="0" smtClean="0"/>
              <a:t> брал своих такс на самые экзотические сафари и очень переживал,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когда </a:t>
            </a:r>
            <a:r>
              <a:rPr lang="ru-RU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охоте</a:t>
            </a:r>
            <a:r>
              <a:rPr lang="ru-RU" sz="2400" dirty="0" smtClean="0"/>
              <a:t> они чуть не погибли.</a:t>
            </a:r>
            <a:endParaRPr lang="ru-RU" sz="2400" dirty="0"/>
          </a:p>
        </p:txBody>
      </p:sp>
      <p:sp>
        <p:nvSpPr>
          <p:cNvPr id="56322" name="AutoShape 2" descr="https://dogexpert.ru/remote/6914af768a480a1b8cb01237e3b1fb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4f97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1512" y="2857496"/>
            <a:ext cx="2790804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6914af768a480a1b8cb01237e3b1fb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7" y="2857496"/>
            <a:ext cx="2526307" cy="370525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286808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Такса  – любимая собака у Ирины </a:t>
            </a:r>
            <a:r>
              <a:rPr lang="ru-RU" sz="3600" dirty="0" err="1" smtClean="0"/>
              <a:t>Аллегровой</a:t>
            </a:r>
            <a:r>
              <a:rPr lang="ru-RU" sz="3600" dirty="0" smtClean="0"/>
              <a:t> и у актрис Ольги Будиной и Ольги </a:t>
            </a:r>
            <a:r>
              <a:rPr lang="ru-RU" sz="3600" dirty="0" err="1" smtClean="0"/>
              <a:t>Кабо</a:t>
            </a:r>
            <a:r>
              <a:rPr lang="ru-RU" sz="3600" dirty="0" smtClean="0"/>
              <a:t>, актёра Игоря Скляра.</a:t>
            </a:r>
            <a:endParaRPr lang="ru-RU" sz="3600" dirty="0"/>
          </a:p>
        </p:txBody>
      </p:sp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2" cstate="print"/>
          <a:srcRect b="7574"/>
          <a:stretch>
            <a:fillRect/>
          </a:stretch>
        </p:blipFill>
        <p:spPr>
          <a:xfrm>
            <a:off x="571472" y="2143116"/>
            <a:ext cx="1785950" cy="2245819"/>
          </a:xfrm>
          <a:prstGeom prst="rect">
            <a:avLst/>
          </a:prstGeom>
        </p:spPr>
      </p:pic>
      <p:pic>
        <p:nvPicPr>
          <p:cNvPr id="5" name="Рисунок 4" descr="olga-budina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2285992"/>
            <a:ext cx="2196704" cy="2928938"/>
          </a:xfrm>
          <a:prstGeom prst="rect">
            <a:avLst/>
          </a:prstGeom>
        </p:spPr>
      </p:pic>
      <p:pic>
        <p:nvPicPr>
          <p:cNvPr id="6" name="Рисунок 5" descr="pag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2285992"/>
            <a:ext cx="2911796" cy="4139994"/>
          </a:xfrm>
          <a:prstGeom prst="rect">
            <a:avLst/>
          </a:prstGeom>
        </p:spPr>
      </p:pic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4000504"/>
            <a:ext cx="1971675" cy="2438400"/>
          </a:xfrm>
          <a:prstGeom prst="rect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500570"/>
            <a:ext cx="3076575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5520153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 сказке «Малыш и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Карлсон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» Малышу на день рождения подарили таксу по имени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Бимбо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://s48.radikal.ru/i121/1103/52/0747316005f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809"/>
          <a:stretch/>
        </p:blipFill>
        <p:spPr bwMode="auto">
          <a:xfrm>
            <a:off x="64278" y="2454735"/>
            <a:ext cx="3425424" cy="4514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4458" y="3861048"/>
            <a:ext cx="477858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Такса по имени Матильда была собакой Барона Мюнхгаузена</a:t>
            </a:r>
          </a:p>
        </p:txBody>
      </p:sp>
      <p:pic>
        <p:nvPicPr>
          <p:cNvPr id="13316" name="Picture 4" descr="http://s44.radikal.ru/i103/1301/e3/1a7a6fc1618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07" t="5294" r="4315" b="6195"/>
          <a:stretch/>
        </p:blipFill>
        <p:spPr bwMode="auto">
          <a:xfrm>
            <a:off x="5835152" y="30288"/>
            <a:ext cx="3007894" cy="3237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51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112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1" i="1" dirty="0" smtClean="0"/>
              <a:t>Собаку необходимо не только кормить и выгуливать, ей необходим определенный климат. Ее нужно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любить и понимать</a:t>
            </a:r>
            <a:r>
              <a:rPr lang="ru-RU" sz="2000" b="1" i="1" dirty="0" smtClean="0"/>
              <a:t>, чтобы она стала надежным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товарищем и защитником.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C:\Users\user\Desktop\фото исслед\лб.jpg"/>
          <p:cNvPicPr>
            <a:picLocks noChangeAspect="1" noChangeArrowheads="1"/>
          </p:cNvPicPr>
          <p:nvPr/>
        </p:nvPicPr>
        <p:blipFill>
          <a:blip r:embed="rId2" cstate="print"/>
          <a:srcRect b="31164"/>
          <a:stretch>
            <a:fillRect/>
          </a:stretch>
        </p:blipFill>
        <p:spPr bwMode="auto">
          <a:xfrm>
            <a:off x="2643174" y="1285860"/>
            <a:ext cx="4143404" cy="5070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Этапы исследования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7686700" cy="405448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* подготовительный этап</a:t>
            </a:r>
          </a:p>
          <a:p>
            <a:pPr>
              <a:buNone/>
            </a:pPr>
            <a:r>
              <a:rPr lang="ru-RU" dirty="0" smtClean="0"/>
              <a:t>*выбор темы для исследования</a:t>
            </a:r>
          </a:p>
          <a:p>
            <a:pPr>
              <a:buNone/>
            </a:pPr>
            <a:r>
              <a:rPr lang="ru-RU" dirty="0" smtClean="0"/>
              <a:t>*выбор способа информации</a:t>
            </a:r>
          </a:p>
          <a:p>
            <a:pPr>
              <a:buNone/>
            </a:pPr>
            <a:r>
              <a:rPr lang="ru-RU" dirty="0" smtClean="0"/>
              <a:t>*определение метода исследования</a:t>
            </a:r>
          </a:p>
          <a:p>
            <a:pPr>
              <a:buNone/>
            </a:pPr>
            <a:r>
              <a:rPr lang="ru-RU" dirty="0" smtClean="0"/>
              <a:t>*определение возможности оформления результатов работы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Такса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Умная, энергичная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Охотится, охраняет, играет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Мой самый верный друг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Юза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D:\2 класс Школа россии\Лера исследовательская работа\как готовить творческий проект\милана\2.jpg"/>
          <p:cNvPicPr>
            <a:picLocks noChangeAspect="1" noChangeArrowheads="1"/>
          </p:cNvPicPr>
          <p:nvPr/>
        </p:nvPicPr>
        <p:blipFill>
          <a:blip r:embed="rId2" cstate="print"/>
          <a:srcRect t="16530" b="41225"/>
          <a:stretch>
            <a:fillRect/>
          </a:stretch>
        </p:blipFill>
        <p:spPr bwMode="auto">
          <a:xfrm>
            <a:off x="5214942" y="3714752"/>
            <a:ext cx="3688000" cy="2769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Задачи работы: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5000660" cy="5186386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Знакомство с собаками породы такса, изучение истории их появления.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Изучение методов и способов воспитания и содержания.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Изучение   истории  возникновения мягкой игрушки.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Создание игрушки – </a:t>
            </a:r>
            <a:r>
              <a:rPr lang="ru-RU" dirty="0" err="1" smtClean="0"/>
              <a:t>таксёнка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rcRect l="24219" t="22222" r="12500" b="13889"/>
          <a:stretch>
            <a:fillRect/>
          </a:stretch>
        </p:blipFill>
        <p:spPr>
          <a:xfrm rot="16200000">
            <a:off x="4613458" y="2315972"/>
            <a:ext cx="5429288" cy="3083312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/>
              <a:t>Гипотеза: 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7"/>
            <a:ext cx="8143932" cy="30718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любимые питомцы повышают настроение, а значит, укрепляют здоровье, учат нас быть внимательными, добрыми и прививают любовь. Я думаю, полученная информация позволяет высказать гипотезу о том, что каждому человеку необходимо завести себе таксу, как любящего и преданного друга. А, если у вас нет возможности завести собаку, можно сшить мягкую игрушку. Она положительно влияет и на детей, и на взрослых.  </a:t>
            </a:r>
          </a:p>
          <a:p>
            <a:endParaRPr lang="ru-RU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rcRect r="10637" b="41391"/>
          <a:stretch>
            <a:fillRect/>
          </a:stretch>
        </p:blipFill>
        <p:spPr>
          <a:xfrm>
            <a:off x="2428860" y="4857760"/>
            <a:ext cx="4643470" cy="1741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7848872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4400" b="1" dirty="0">
                <a:latin typeface="+mj-lt"/>
              </a:rPr>
              <a:t>Та́кса</a:t>
            </a:r>
            <a:r>
              <a:rPr lang="vi-VN" sz="4400" dirty="0">
                <a:latin typeface="+mj-lt"/>
              </a:rPr>
              <a:t> </a:t>
            </a:r>
            <a:r>
              <a:rPr lang="en-US" sz="4400" dirty="0">
                <a:latin typeface="+mj-lt"/>
              </a:rPr>
              <a:t> — </a:t>
            </a:r>
            <a:r>
              <a:rPr lang="vi-VN" sz="4400" dirty="0" smtClean="0">
                <a:latin typeface="+mj-lt"/>
              </a:rPr>
              <a:t>охотничья</a:t>
            </a:r>
            <a:r>
              <a:rPr lang="ru-RU" sz="4400" dirty="0" smtClean="0">
                <a:latin typeface="+mj-lt"/>
              </a:rPr>
              <a:t> </a:t>
            </a:r>
            <a:r>
              <a:rPr lang="vi-VN" sz="4400" dirty="0" smtClean="0">
                <a:latin typeface="+mj-lt"/>
              </a:rPr>
              <a:t>порода</a:t>
            </a:r>
            <a:r>
              <a:rPr lang="ru-RU" sz="4400" dirty="0" smtClean="0">
                <a:latin typeface="+mj-lt"/>
              </a:rPr>
              <a:t> собак, отличающаяся короткими ногами</a:t>
            </a:r>
            <a:r>
              <a:rPr lang="vi-VN" sz="4400" dirty="0">
                <a:latin typeface="+mj-lt"/>
              </a:rPr>
              <a:t> </a:t>
            </a:r>
            <a:endParaRPr lang="ru-RU" sz="4400" dirty="0">
              <a:latin typeface="+mj-lt"/>
            </a:endParaRPr>
          </a:p>
        </p:txBody>
      </p:sp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285992"/>
            <a:ext cx="3133308" cy="431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941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Современные таксы были выведены в Южной Германии, где их называли «Ползущий за барсуком», «Барсучий воин» и «Барсучья собака»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dach-land.ucoz.ru/_ph/2/2/3983978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496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300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Существует несколько разновидностей такс, отличающихся размерами и весом —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обычные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миниатюрные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кроличьи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076" name="Picture 4" descr="http://spb.1gs.ru/img/spb_b_2001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56" r="9317"/>
          <a:stretch/>
        </p:blipFill>
        <p:spPr bwMode="auto">
          <a:xfrm>
            <a:off x="4753979" y="2433835"/>
            <a:ext cx="3994485" cy="40767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1538" y="4000504"/>
            <a:ext cx="3207737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Кроличья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такса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1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1450</Words>
  <Application>Microsoft Office PowerPoint</Application>
  <PresentationFormat>Экран (4:3)</PresentationFormat>
  <Paragraphs>139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МБОУ СОШ № 93   Творческий  проект Мой домашний питомец-такса   </vt:lpstr>
      <vt:lpstr>Слайд 2</vt:lpstr>
      <vt:lpstr> Цели:  - донести до слушателей собранные познания о собаках породы такса;  - изготовить мягкую игрушку своими руками.  </vt:lpstr>
      <vt:lpstr>Этапы исследования </vt:lpstr>
      <vt:lpstr> Задачи работы: </vt:lpstr>
      <vt:lpstr>Гипотеза: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Какие игрушки  были раньше?</vt:lpstr>
      <vt:lpstr>Откуда пошли мягкие игрушки.</vt:lpstr>
      <vt:lpstr>Русские народные игрушки</vt:lpstr>
      <vt:lpstr>Слайд 23</vt:lpstr>
      <vt:lpstr>Современные мягкие игрушки</vt:lpstr>
      <vt:lpstr>Для чего детям нужны игрушки?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  Собаку необходимо не только кормить и выгуливать, ей необходим определенный климат. Ее нужно любить и понимать, чтобы она стала надежным товарищем и защитником. </vt:lpstr>
      <vt:lpstr>Такса Умная, энергичная Охотится, охраняет, играет Мой самый верный друг Юза 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№ 93   Исследовательский проект «Мой домашний питомец –  немецкая овчарка» </dc:title>
  <dc:creator>Таскаева Юля</dc:creator>
  <cp:lastModifiedBy>user</cp:lastModifiedBy>
  <cp:revision>43</cp:revision>
  <dcterms:created xsi:type="dcterms:W3CDTF">2013-04-05T14:09:53Z</dcterms:created>
  <dcterms:modified xsi:type="dcterms:W3CDTF">2019-03-18T09:23:01Z</dcterms:modified>
</cp:coreProperties>
</file>